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63" d="100"/>
          <a:sy n="63" d="100"/>
        </p:scale>
        <p:origin x="976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Dr Sang’udi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Sang’udi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31 January 2015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12251" y="1934357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Retained only Falcon 9 type of rockets</a:t>
            </a:r>
          </a:p>
          <a:p>
            <a:r>
              <a:rPr lang="en-US" dirty="0"/>
              <a:t>Changed outcome into class</a:t>
            </a:r>
          </a:p>
          <a:p>
            <a:r>
              <a:rPr lang="en-US" dirty="0"/>
              <a:t>Replaced missing values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Plotted pie chart, bar which are better in visual presentation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query to find number of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per each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</a:b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circles of different colors and words for markers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enhance better visualization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be able to show longitude and latitudes in real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the data into train and test sets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Assigned four models KNN, Logistic regression, Decision Tree, SVM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Evaluated each model using score accuracy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800" dirty="0"/>
              <a:t>SVM performed better compared to that models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22400"/>
            <a:ext cx="9912297" cy="48969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Abadi" panose="020B0604020104020204" pitchFamily="34" charset="0"/>
              </a:rPr>
              <a:t>Summary of methodologies</a:t>
            </a:r>
            <a:r>
              <a:rPr lang="en-US" sz="1600" b="0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 </a:t>
            </a:r>
          </a:p>
          <a:p>
            <a:pPr lvl="1">
              <a:lnSpc>
                <a:spcPts val="1425"/>
              </a:lnSpc>
            </a:pPr>
            <a:r>
              <a:rPr lang="en-US" sz="2000" b="0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Extracted a Falcon 9 launch records HTML table from Wikipedia</a:t>
            </a:r>
          </a:p>
          <a:p>
            <a:pPr lvl="1">
              <a:lnSpc>
                <a:spcPts val="1425"/>
              </a:lnSpc>
            </a:pPr>
            <a:r>
              <a:rPr lang="en-US" sz="2000" b="0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Parsed the table and convert it into a Pandas data frame</a:t>
            </a:r>
          </a:p>
          <a:p>
            <a:pPr lvl="1">
              <a:lnSpc>
                <a:spcPts val="1425"/>
              </a:lnSpc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Performed EDA</a:t>
            </a:r>
          </a:p>
          <a:p>
            <a:pPr lvl="1">
              <a:lnSpc>
                <a:spcPts val="1425"/>
              </a:lnSpc>
            </a:pPr>
            <a:r>
              <a:rPr lang="en-US" sz="2000" b="0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Visualized the launching sites</a:t>
            </a:r>
          </a:p>
          <a:p>
            <a:pPr lvl="1">
              <a:lnSpc>
                <a:spcPts val="1425"/>
              </a:lnSpc>
            </a:pPr>
            <a:r>
              <a:rPr lang="en-US" sz="2000" b="0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Performed Predictive Analytics</a:t>
            </a:r>
            <a:endParaRPr lang="en-US" sz="20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Four Launching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The first successful launch was 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2015-12-22’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Total number of successful mission was 60 out of 90 mission carried out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SVM performed better than other models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2D0A66D-BA42-7E0B-B762-DDF96F726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625"/>
            <a:ext cx="10515600" cy="525589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SpaceX offers Falcon 9 launches at </a:t>
            </a:r>
            <a:r>
              <a:rPr lang="en-US" sz="2400" b="1" dirty="0"/>
              <a:t>$62 million</a:t>
            </a:r>
            <a:r>
              <a:rPr lang="en-US" sz="2400" dirty="0"/>
              <a:t>, while competitors charge </a:t>
            </a:r>
            <a:r>
              <a:rPr lang="en-US" sz="2400" b="1" dirty="0"/>
              <a:t>$165 million</a:t>
            </a:r>
            <a:r>
              <a:rPr lang="en-US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The </a:t>
            </a:r>
            <a:r>
              <a:rPr lang="en-US" sz="2400" b="1" dirty="0"/>
              <a:t>key cost reduction</a:t>
            </a:r>
            <a:r>
              <a:rPr lang="en-US" sz="2400" dirty="0"/>
              <a:t> comes from reusing the </a:t>
            </a:r>
            <a:r>
              <a:rPr lang="en-US" sz="2400" b="1" dirty="0"/>
              <a:t>first-stage booster</a:t>
            </a:r>
            <a:r>
              <a:rPr lang="en-US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Predicting whether the first stage </a:t>
            </a:r>
            <a:r>
              <a:rPr lang="en-US" sz="2400" b="1" dirty="0"/>
              <a:t>lands successfully</a:t>
            </a:r>
            <a:r>
              <a:rPr lang="en-US" sz="2400" dirty="0"/>
              <a:t> can help estimate </a:t>
            </a:r>
            <a:r>
              <a:rPr lang="en-US" sz="2400" b="1" dirty="0"/>
              <a:t>launch costs</a:t>
            </a:r>
            <a:r>
              <a:rPr lang="en-US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This insight can be valuable for </a:t>
            </a:r>
            <a:r>
              <a:rPr lang="en-US" sz="2400" b="1" dirty="0"/>
              <a:t>competitors</a:t>
            </a:r>
            <a:r>
              <a:rPr lang="en-US" sz="2400" dirty="0"/>
              <a:t> bidding against SpaceX.</a:t>
            </a:r>
          </a:p>
          <a:p>
            <a:r>
              <a:rPr lang="en-US" sz="2400" b="1" dirty="0"/>
              <a:t>🔍 Problems We Want to Solve: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Can we accurately predict whether </a:t>
            </a:r>
            <a:r>
              <a:rPr lang="en-US" sz="2400" b="1" dirty="0"/>
              <a:t>Falcon 9's first stage</a:t>
            </a:r>
            <a:r>
              <a:rPr lang="en-US" sz="2400" dirty="0"/>
              <a:t> will land successfully?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What </a:t>
            </a:r>
            <a:r>
              <a:rPr lang="en-US" sz="2400" b="1" dirty="0"/>
              <a:t>factors influence</a:t>
            </a:r>
            <a:r>
              <a:rPr lang="en-US" sz="2400" dirty="0"/>
              <a:t> a successful landing?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How can this prediction help in </a:t>
            </a:r>
            <a:r>
              <a:rPr lang="en-US" sz="2400" b="1" dirty="0"/>
              <a:t>cost estimation</a:t>
            </a:r>
            <a:r>
              <a:rPr lang="en-US" sz="2400" dirty="0"/>
              <a:t> and </a:t>
            </a:r>
            <a:r>
              <a:rPr lang="en-US" sz="2400" b="1" dirty="0"/>
              <a:t>market competition</a:t>
            </a:r>
            <a:r>
              <a:rPr lang="en-US" sz="2400" dirty="0"/>
              <a:t>?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>
              <a:lnSpc>
                <a:spcPts val="1425"/>
              </a:lnSpc>
            </a:pPr>
            <a:r>
              <a:rPr lang="en-US" sz="6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Extracted a Falcon 9 launch records HTML table from Wikipedia</a:t>
            </a:r>
          </a:p>
          <a:p>
            <a:pPr>
              <a:lnSpc>
                <a:spcPts val="1425"/>
              </a:lnSpc>
            </a:pPr>
            <a:r>
              <a:rPr lang="en-US" sz="6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Parsed the table and convert it into a Pandas data frame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Missing values was replaced by mean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KNN, Logistic regression, Decision tree, SVM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2400" b="0" dirty="0">
                <a:effectLst/>
                <a:latin typeface="Consolas" panose="020B0609020204030204" pitchFamily="49" charset="0"/>
              </a:rPr>
              <a:t>Web scrap Falcon 9 launch records with `</a:t>
            </a:r>
            <a:r>
              <a:rPr lang="en-US" sz="2400" b="0" dirty="0" err="1">
                <a:effectLst/>
                <a:latin typeface="Consolas" panose="020B0609020204030204" pitchFamily="49" charset="0"/>
              </a:rPr>
              <a:t>BeautifulSoup</a:t>
            </a:r>
            <a:r>
              <a:rPr lang="en-US" sz="2400" b="0" dirty="0">
                <a:effectLst/>
                <a:latin typeface="Consolas" panose="020B0609020204030204" pitchFamily="49" charset="0"/>
              </a:rPr>
              <a:t>`: </a:t>
            </a:r>
          </a:p>
          <a:p>
            <a:pPr>
              <a:lnSpc>
                <a:spcPct val="200000"/>
              </a:lnSpc>
            </a:pPr>
            <a:r>
              <a:rPr lang="en-US" sz="2400" b="0" dirty="0">
                <a:effectLst/>
                <a:latin typeface="Consolas" panose="020B0609020204030204" pitchFamily="49" charset="0"/>
              </a:rPr>
              <a:t>Extracted a Falcon 9 launch records HTML table from Wikipedia</a:t>
            </a:r>
          </a:p>
          <a:p>
            <a:pPr>
              <a:lnSpc>
                <a:spcPct val="200000"/>
              </a:lnSpc>
            </a:pPr>
            <a:r>
              <a:rPr lang="en-US" sz="2400" b="0" dirty="0">
                <a:effectLst/>
                <a:latin typeface="Consolas" panose="020B0609020204030204" pitchFamily="49" charset="0"/>
              </a:rPr>
              <a:t>Parsed the table and convert it into a Pandas data frame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Start → Send API Request → Receive JSON Response → Extract Relevant Fields → Store in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→ Save for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 was assessed via python Library requests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/>
              <a:t>Relevant fields, including </a:t>
            </a:r>
            <a:r>
              <a:rPr lang="en-US" sz="1600" b="1" dirty="0"/>
              <a:t>launch dates, rocket types, payload masses, and landing outcomes</a:t>
            </a:r>
            <a:r>
              <a:rPr lang="en-US" sz="1600" dirty="0"/>
              <a:t>, were extracted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shown in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link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https://github.com/SanStart/IBM-Assignment/blob/main/jupyter-labs-spacex-data-collection-api-v2.ipynb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615440"/>
            <a:ext cx="3932238" cy="492760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ts val="1425"/>
              </a:lnSpc>
            </a:pPr>
            <a:r>
              <a:rPr lang="en-US" sz="2000" b="0" dirty="0">
                <a:effectLst/>
                <a:latin typeface="Cascadia Code" panose="020B0609020000020004" pitchFamily="49" charset="0"/>
                <a:cs typeface="Cascadia Code" panose="020B0609020000020004" pitchFamily="49" charset="0"/>
              </a:rPr>
              <a:t>Web scrap Falcon 9 launch records with `</a:t>
            </a:r>
            <a:r>
              <a:rPr lang="en-US" sz="2000" b="0" dirty="0" err="1">
                <a:effectLst/>
                <a:latin typeface="Cascadia Code" panose="020B0609020000020004" pitchFamily="49" charset="0"/>
                <a:cs typeface="Cascadia Code" panose="020B0609020000020004" pitchFamily="49" charset="0"/>
              </a:rPr>
              <a:t>BeautifulSoup</a:t>
            </a:r>
            <a:r>
              <a:rPr lang="en-US" sz="2000" b="0" dirty="0">
                <a:effectLst/>
                <a:latin typeface="Cascadia Code" panose="020B0609020000020004" pitchFamily="49" charset="0"/>
                <a:cs typeface="Cascadia Code" panose="020B0609020000020004" pitchFamily="49" charset="0"/>
              </a:rPr>
              <a:t>`: </a:t>
            </a:r>
          </a:p>
          <a:p>
            <a:pPr>
              <a:lnSpc>
                <a:spcPts val="1425"/>
              </a:lnSpc>
            </a:pPr>
            <a:r>
              <a:rPr lang="en-US" sz="2000" b="0" dirty="0">
                <a:effectLst/>
                <a:latin typeface="Cascadia Code" panose="020B0609020000020004" pitchFamily="49" charset="0"/>
                <a:cs typeface="Cascadia Code" panose="020B0609020000020004" pitchFamily="49" charset="0"/>
              </a:rPr>
              <a:t>- Extract a Falcon 9 launch records HTML table from Wikipedia</a:t>
            </a:r>
          </a:p>
          <a:p>
            <a:pPr>
              <a:lnSpc>
                <a:spcPts val="1425"/>
              </a:lnSpc>
            </a:pPr>
            <a:r>
              <a:rPr lang="en-US" sz="2000" b="0" dirty="0">
                <a:effectLst/>
                <a:latin typeface="Cascadia Code" panose="020B0609020000020004" pitchFamily="49" charset="0"/>
                <a:cs typeface="Cascadia Code" panose="020B0609020000020004" pitchFamily="49" charset="0"/>
              </a:rPr>
              <a:t>- Parse the table and convert it into a Pandas data frame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https://github.com/SanStart/IBM-Assignment/blob/main/jupyter-labs-webscraping.ipynb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666422" y="152939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Start → Send HTTP Request → Retrieve Web Page → Parse HTML → Extract Data → Store in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DataFrame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→ Save for Analysis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1476</TotalTime>
  <Words>1427</Words>
  <Application>Microsoft Office PowerPoint</Application>
  <PresentationFormat>Widescreen</PresentationFormat>
  <Paragraphs>249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Cascadia Code</vt:lpstr>
      <vt:lpstr>Consolas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Sang'udi Sang'udi</cp:lastModifiedBy>
  <cp:revision>199</cp:revision>
  <dcterms:created xsi:type="dcterms:W3CDTF">2021-04-29T18:58:34Z</dcterms:created>
  <dcterms:modified xsi:type="dcterms:W3CDTF">2025-02-01T05:57:30Z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